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F4831-97B1-4448-985E-695BE8E878E0}" v="10" dt="2022-09-13T20:53:4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Sandoval Ellis" userId="baaa1201-a440-4ea9-a8ba-d551fc6e53e2" providerId="ADAL" clId="{3D9F4831-97B1-4448-985E-695BE8E878E0}"/>
    <pc:docChg chg="undo redo custSel modSld">
      <pc:chgData name="Lynn Sandoval Ellis" userId="baaa1201-a440-4ea9-a8ba-d551fc6e53e2" providerId="ADAL" clId="{3D9F4831-97B1-4448-985E-695BE8E878E0}" dt="2022-09-13T21:03:53.547" v="532" actId="1076"/>
      <pc:docMkLst>
        <pc:docMk/>
      </pc:docMkLst>
      <pc:sldChg chg="addSp delSp modSp mod setBg">
        <pc:chgData name="Lynn Sandoval Ellis" userId="baaa1201-a440-4ea9-a8ba-d551fc6e53e2" providerId="ADAL" clId="{3D9F4831-97B1-4448-985E-695BE8E878E0}" dt="2022-09-13T21:03:53.547" v="532" actId="1076"/>
        <pc:sldMkLst>
          <pc:docMk/>
          <pc:sldMk cId="146540828" sldId="256"/>
        </pc:sldMkLst>
        <pc:spChg chg="add del mod">
          <ac:chgData name="Lynn Sandoval Ellis" userId="baaa1201-a440-4ea9-a8ba-d551fc6e53e2" providerId="ADAL" clId="{3D9F4831-97B1-4448-985E-695BE8E878E0}" dt="2022-09-13T16:49:00.535" v="4"/>
          <ac:spMkLst>
            <pc:docMk/>
            <pc:sldMk cId="146540828" sldId="256"/>
            <ac:spMk id="2" creationId="{E78FAEF0-AAA1-6779-108F-71F53F0752EA}"/>
          </ac:spMkLst>
        </pc:spChg>
        <pc:spChg chg="mod">
          <ac:chgData name="Lynn Sandoval Ellis" userId="baaa1201-a440-4ea9-a8ba-d551fc6e53e2" providerId="ADAL" clId="{3D9F4831-97B1-4448-985E-695BE8E878E0}" dt="2022-09-13T21:02:15.291" v="527" actId="12"/>
          <ac:spMkLst>
            <pc:docMk/>
            <pc:sldMk cId="146540828" sldId="256"/>
            <ac:spMk id="6" creationId="{00000000-0000-0000-0000-000000000000}"/>
          </ac:spMkLst>
        </pc:spChg>
        <pc:spChg chg="mod">
          <ac:chgData name="Lynn Sandoval Ellis" userId="baaa1201-a440-4ea9-a8ba-d551fc6e53e2" providerId="ADAL" clId="{3D9F4831-97B1-4448-985E-695BE8E878E0}" dt="2022-09-13T20:57:53.530" v="511" actId="255"/>
          <ac:spMkLst>
            <pc:docMk/>
            <pc:sldMk cId="146540828" sldId="256"/>
            <ac:spMk id="10" creationId="{00000000-0000-0000-0000-000000000000}"/>
          </ac:spMkLst>
        </pc:spChg>
        <pc:spChg chg="add mod">
          <ac:chgData name="Lynn Sandoval Ellis" userId="baaa1201-a440-4ea9-a8ba-d551fc6e53e2" providerId="ADAL" clId="{3D9F4831-97B1-4448-985E-695BE8E878E0}" dt="2022-09-13T21:02:39.528" v="528" actId="12"/>
          <ac:spMkLst>
            <pc:docMk/>
            <pc:sldMk cId="146540828" sldId="256"/>
            <ac:spMk id="12" creationId="{744063C3-63A5-1F4B-A026-9049E513DD89}"/>
          </ac:spMkLst>
        </pc:spChg>
        <pc:spChg chg="add mod">
          <ac:chgData name="Lynn Sandoval Ellis" userId="baaa1201-a440-4ea9-a8ba-d551fc6e53e2" providerId="ADAL" clId="{3D9F4831-97B1-4448-985E-695BE8E878E0}" dt="2022-09-13T21:01:08.771" v="525" actId="14100"/>
          <ac:spMkLst>
            <pc:docMk/>
            <pc:sldMk cId="146540828" sldId="256"/>
            <ac:spMk id="13" creationId="{AF4EFAD1-10EB-39DF-F7BC-68FAAD39F6FB}"/>
          </ac:spMkLst>
        </pc:spChg>
        <pc:picChg chg="add mod">
          <ac:chgData name="Lynn Sandoval Ellis" userId="baaa1201-a440-4ea9-a8ba-d551fc6e53e2" providerId="ADAL" clId="{3D9F4831-97B1-4448-985E-695BE8E878E0}" dt="2022-09-13T20:55:23.391" v="501" actId="1076"/>
          <ac:picMkLst>
            <pc:docMk/>
            <pc:sldMk cId="146540828" sldId="256"/>
            <ac:picMk id="3" creationId="{F735C49F-5F04-EB3E-0C15-153C38DDF806}"/>
          </ac:picMkLst>
        </pc:picChg>
        <pc:picChg chg="add mod">
          <ac:chgData name="Lynn Sandoval Ellis" userId="baaa1201-a440-4ea9-a8ba-d551fc6e53e2" providerId="ADAL" clId="{3D9F4831-97B1-4448-985E-695BE8E878E0}" dt="2022-09-13T21:03:53.547" v="532" actId="1076"/>
          <ac:picMkLst>
            <pc:docMk/>
            <pc:sldMk cId="146540828" sldId="256"/>
            <ac:picMk id="5" creationId="{FCFC0230-8162-715A-2AF4-1B997B6D8001}"/>
          </ac:picMkLst>
        </pc:picChg>
        <pc:picChg chg="del">
          <ac:chgData name="Lynn Sandoval Ellis" userId="baaa1201-a440-4ea9-a8ba-d551fc6e53e2" providerId="ADAL" clId="{3D9F4831-97B1-4448-985E-695BE8E878E0}" dt="2022-09-13T16:48:48.531" v="0" actId="478"/>
          <ac:picMkLst>
            <pc:docMk/>
            <pc:sldMk cId="146540828" sldId="256"/>
            <ac:picMk id="7" creationId="{00000000-0000-0000-0000-000000000000}"/>
          </ac:picMkLst>
        </pc:picChg>
        <pc:picChg chg="mod">
          <ac:chgData name="Lynn Sandoval Ellis" userId="baaa1201-a440-4ea9-a8ba-d551fc6e53e2" providerId="ADAL" clId="{3D9F4831-97B1-4448-985E-695BE8E878E0}" dt="2022-09-13T21:01:23.436" v="526" actId="1076"/>
          <ac:picMkLst>
            <pc:docMk/>
            <pc:sldMk cId="146540828" sldId="256"/>
            <ac:picMk id="9" creationId="{00000000-0000-0000-0000-000000000000}"/>
          </ac:picMkLst>
        </pc:picChg>
        <pc:picChg chg="add del mod">
          <ac:chgData name="Lynn Sandoval Ellis" userId="baaa1201-a440-4ea9-a8ba-d551fc6e53e2" providerId="ADAL" clId="{3D9F4831-97B1-4448-985E-695BE8E878E0}" dt="2022-09-13T18:23:45.383" v="100" actId="478"/>
          <ac:picMkLst>
            <pc:docMk/>
            <pc:sldMk cId="146540828" sldId="256"/>
            <ac:picMk id="11" creationId="{8D5493B4-2862-F37E-18E2-17F09BA53C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728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549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0578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841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739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50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522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089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061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607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32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4BF06-F0F3-464A-85B3-E901F54396FC}" type="datetimeFigureOut">
              <a:rPr lang="es-CR" smtClean="0"/>
              <a:t>14/9/2022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EAEF-2E07-4875-9BDD-915F29A44F5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373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ercadeo@fonafifo.go.c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1488" y="1294118"/>
            <a:ext cx="5915025" cy="96013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1800" dirty="0">
                <a:solidFill>
                  <a:schemeClr val="bg1"/>
                </a:solidFill>
              </a:rPr>
              <a:t/>
            </a:r>
            <a:br>
              <a:rPr lang="es-CR" sz="1800" dirty="0">
                <a:solidFill>
                  <a:schemeClr val="bg1"/>
                </a:solidFill>
              </a:rPr>
            </a:br>
            <a:r>
              <a:rPr lang="es-CR" sz="1800" dirty="0">
                <a:solidFill>
                  <a:schemeClr val="bg1"/>
                </a:solidFill>
              </a:rPr>
              <a:t>Bosque Vivo OSA: PSA en Biodiversidad</a:t>
            </a:r>
            <a:br>
              <a:rPr lang="es-CR" sz="1800" dirty="0">
                <a:solidFill>
                  <a:schemeClr val="bg1"/>
                </a:solidFill>
              </a:rPr>
            </a:br>
            <a:r>
              <a:rPr lang="es-CR" sz="1800" dirty="0">
                <a:solidFill>
                  <a:schemeClr val="bg1"/>
                </a:solidFill>
              </a:rPr>
              <a:t>Lista de donantes: 2016 – 2022</a:t>
            </a:r>
            <a:br>
              <a:rPr lang="es-CR" sz="1800" dirty="0">
                <a:solidFill>
                  <a:schemeClr val="bg1"/>
                </a:solidFill>
              </a:rPr>
            </a:br>
            <a:endParaRPr lang="es-CR" sz="18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539433" y="2802816"/>
            <a:ext cx="2914650" cy="26026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PROQUINAL Costa Rica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POZUELO </a:t>
            </a:r>
            <a:endParaRPr lang="en-US" sz="12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 smtClean="0"/>
              <a:t>FIFCO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Toyota Rent a Car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ANC Car Rental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 smtClean="0"/>
              <a:t>Green </a:t>
            </a:r>
            <a:r>
              <a:rPr lang="en-US" sz="1200" b="1" dirty="0"/>
              <a:t>Motion International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Cooper Vision Manufacturing Costa Rica SRL</a:t>
            </a:r>
            <a:endParaRPr lang="es-C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Go Green Travel Group CR S.A.</a:t>
            </a:r>
            <a:endParaRPr lang="es-CR" sz="1200" dirty="0"/>
          </a:p>
          <a:p>
            <a:pPr marL="0" indent="0">
              <a:buNone/>
            </a:pPr>
            <a:endParaRPr lang="es-CR" sz="1200" b="1" dirty="0"/>
          </a:p>
          <a:p>
            <a:pPr marL="0" indent="0">
              <a:buNone/>
            </a:pPr>
            <a:endParaRPr lang="es-CR" sz="1200" b="1" dirty="0"/>
          </a:p>
          <a:p>
            <a:pPr>
              <a:buFont typeface="Wingdings" panose="05000000000000000000" pitchFamily="2" charset="2"/>
              <a:buChar char="ü"/>
            </a:pPr>
            <a:endParaRPr lang="es-CR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83" y="34778"/>
            <a:ext cx="2388454" cy="1259340"/>
          </a:xfrm>
          <a:prstGeom prst="rect">
            <a:avLst/>
          </a:prstGeom>
        </p:spPr>
      </p:pic>
      <p:pic>
        <p:nvPicPr>
          <p:cNvPr id="9" name="Imagen 8" descr="C:\Users\croldan\Documents\Publicidad\2017\CSG\shutterstock_393179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18" y="7257262"/>
            <a:ext cx="1625600" cy="133113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ángulo 9"/>
          <p:cNvSpPr/>
          <p:nvPr/>
        </p:nvSpPr>
        <p:spPr>
          <a:xfrm>
            <a:off x="835430" y="7600162"/>
            <a:ext cx="2487358" cy="114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R" sz="1200" b="1" dirty="0">
                <a:solidFill>
                  <a:srgbClr val="21212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Visite</a:t>
            </a:r>
            <a:r>
              <a:rPr lang="es-CR" sz="1200" dirty="0">
                <a:solidFill>
                  <a:srgbClr val="21212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:  Facebook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R" sz="1200" dirty="0">
                <a:solidFill>
                  <a:srgbClr val="21212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Bosque Vivo Costa Rica</a:t>
            </a:r>
            <a:endParaRPr lang="es-C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R" sz="1200" dirty="0">
                <a:solidFill>
                  <a:srgbClr val="21212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 Contáctenos: </a:t>
            </a:r>
            <a:endParaRPr lang="es-C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R" sz="1200" u="sng" dirty="0">
                <a:solidFill>
                  <a:srgbClr val="0000FF"/>
                </a:solidFill>
                <a:ea typeface="Times New Roman" panose="02020603050405020304" pitchFamily="18" charset="0"/>
                <a:cs typeface="Calibri Light" panose="020F0302020204030204" pitchFamily="34" charset="0"/>
                <a:hlinkClick r:id="rId4"/>
              </a:rPr>
              <a:t>mercadeo@fonafifo.go.cr</a:t>
            </a:r>
            <a:endParaRPr lang="es-C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R" sz="1200" dirty="0">
                <a:solidFill>
                  <a:srgbClr val="212121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TEL: (506) 2545-3535</a:t>
            </a:r>
            <a:endParaRPr lang="es-C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35C49F-5F04-EB3E-0C15-153C38DDF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805" y="5405421"/>
            <a:ext cx="2442608" cy="1627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FC0230-8162-715A-2AF4-1B997B6D8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119" y="2604311"/>
            <a:ext cx="3126448" cy="151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744063C3-63A5-1F4B-A026-9049E513DD89}"/>
              </a:ext>
            </a:extLst>
          </p:cNvPr>
          <p:cNvSpPr txBox="1">
            <a:spLocks/>
          </p:cNvSpPr>
          <p:nvPr/>
        </p:nvSpPr>
        <p:spPr>
          <a:xfrm>
            <a:off x="3557588" y="5134821"/>
            <a:ext cx="2914650" cy="26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CR" sz="1200" b="1" dirty="0" err="1"/>
              <a:t>Interbuses</a:t>
            </a:r>
            <a:r>
              <a:rPr lang="es-CR" sz="1200" b="1" dirty="0"/>
              <a:t> Uno de </a:t>
            </a:r>
            <a:r>
              <a:rPr lang="es-CR" sz="1200" b="1" dirty="0" smtClean="0"/>
              <a:t>Costa </a:t>
            </a:r>
            <a:r>
              <a:rPr lang="es-CR" sz="1200" b="1" dirty="0"/>
              <a:t>Rica  S.A.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 err="1"/>
              <a:t>Ruscosta</a:t>
            </a:r>
            <a:r>
              <a:rPr lang="en-US" sz="1200" b="1" dirty="0"/>
              <a:t> S.A.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 err="1"/>
              <a:t>Condominio</a:t>
            </a:r>
            <a:r>
              <a:rPr lang="en-US" sz="1200" b="1" dirty="0"/>
              <a:t> Vertical Horizontal </a:t>
            </a:r>
            <a:r>
              <a:rPr lang="en-US" sz="1200" b="1" dirty="0" err="1"/>
              <a:t>Comercial</a:t>
            </a:r>
            <a:r>
              <a:rPr lang="en-US" sz="1200" b="1" dirty="0"/>
              <a:t> </a:t>
            </a:r>
            <a:r>
              <a:rPr lang="en-US" sz="1200" b="1" dirty="0" err="1"/>
              <a:t>Terramall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 smtClean="0"/>
              <a:t>Align </a:t>
            </a:r>
            <a:r>
              <a:rPr lang="en-US" sz="1200" b="1" dirty="0"/>
              <a:t>Technology de Costa Rica </a:t>
            </a:r>
            <a:r>
              <a:rPr lang="en-US" sz="1200" b="1" dirty="0" smtClean="0"/>
              <a:t>SRL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IZI </a:t>
            </a:r>
            <a:r>
              <a:rPr lang="en-US" sz="1200" b="1" dirty="0" smtClean="0"/>
              <a:t>Card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00" b="1" dirty="0"/>
              <a:t>Autos </a:t>
            </a:r>
            <a:r>
              <a:rPr lang="en-US" sz="1200" b="1" dirty="0" err="1"/>
              <a:t>Corcobado</a:t>
            </a:r>
            <a:endParaRPr lang="es-CR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es-CR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es-CR" sz="1200" b="1" dirty="0"/>
          </a:p>
          <a:p>
            <a:pPr>
              <a:buFont typeface="Wingdings" panose="05000000000000000000" pitchFamily="2" charset="2"/>
              <a:buChar char="ü"/>
            </a:pPr>
            <a:endParaRPr lang="es-CR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4EFAD1-10EB-39DF-F7BC-68FAAD39F6FB}"/>
              </a:ext>
            </a:extLst>
          </p:cNvPr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38100" cmpd="thinThick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0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60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Tema de Office</vt:lpstr>
      <vt:lpstr> Bosque Vivo OSA: PSA en Biodiversidad Lista de donantes: 2016 – 2022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Donaciones para PSA en Biodiversidad Bosque Vivo OSA Lista de donantes: 2016 – 2022</dc:title>
  <dc:creator>Carmen Roldan</dc:creator>
  <cp:lastModifiedBy>Lynn Sandoval Ellis</cp:lastModifiedBy>
  <cp:revision>4</cp:revision>
  <dcterms:created xsi:type="dcterms:W3CDTF">2022-09-12T15:18:52Z</dcterms:created>
  <dcterms:modified xsi:type="dcterms:W3CDTF">2022-09-14T16:34:29Z</dcterms:modified>
</cp:coreProperties>
</file>